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Roboto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db577be2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db577be2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35179e67a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a35179e67a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b16283d2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ab16283d2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35179e67a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35179e67a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db577be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db577be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db577be2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db577be2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db577be2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db577be2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db577be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db577be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db577be2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db577be2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db577be2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db577be2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db577be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db577be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db577be2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db577be2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db577be2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db577be2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28b9742d6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28b9742d6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35179e67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35179e67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35179e67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35179e67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35179e67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35179e67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a35179e67a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a35179e67a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a35179e67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a35179e67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35179e67a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a35179e67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35179e67a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35179e67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35179e67a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35179e67a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35179e67a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35179e67a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35179e67a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35179e67a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35179e67a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35179e67a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db577be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db577be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28b9742d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28b9742d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28b9742d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28b9742d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28b9742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a28b9742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28b9742d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28b9742d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28b9742d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28b9742d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1C458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jpg"/><Relationship Id="rId4" Type="http://schemas.openxmlformats.org/officeDocument/2006/relationships/image" Target="../media/image13.jpg"/><Relationship Id="rId5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29.jpg"/><Relationship Id="rId5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21.jpg"/><Relationship Id="rId5" Type="http://schemas.openxmlformats.org/officeDocument/2006/relationships/image" Target="../media/image2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jpg"/><Relationship Id="rId4" Type="http://schemas.openxmlformats.org/officeDocument/2006/relationships/image" Target="../media/image22.jpg"/><Relationship Id="rId5" Type="http://schemas.openxmlformats.org/officeDocument/2006/relationships/image" Target="../media/image2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Relationship Id="rId4" Type="http://schemas.openxmlformats.org/officeDocument/2006/relationships/image" Target="../media/image35.jpg"/><Relationship Id="rId5" Type="http://schemas.openxmlformats.org/officeDocument/2006/relationships/image" Target="../media/image3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Relationship Id="rId4" Type="http://schemas.openxmlformats.org/officeDocument/2006/relationships/image" Target="../media/image34.jpg"/><Relationship Id="rId5" Type="http://schemas.openxmlformats.org/officeDocument/2006/relationships/image" Target="../media/image2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jpg"/><Relationship Id="rId4" Type="http://schemas.openxmlformats.org/officeDocument/2006/relationships/image" Target="../media/image41.jpg"/><Relationship Id="rId5" Type="http://schemas.openxmlformats.org/officeDocument/2006/relationships/image" Target="../media/image3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Relationship Id="rId4" Type="http://schemas.openxmlformats.org/officeDocument/2006/relationships/image" Target="../media/image38.jpg"/><Relationship Id="rId5" Type="http://schemas.openxmlformats.org/officeDocument/2006/relationships/image" Target="../media/image4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25" y="1710875"/>
            <a:ext cx="1721750" cy="172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/>
          <p:nvPr/>
        </p:nvSpPr>
        <p:spPr>
          <a:xfrm>
            <a:off x="2543075" y="607725"/>
            <a:ext cx="4205100" cy="4510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/>
        </p:nvSpPr>
        <p:spPr>
          <a:xfrm>
            <a:off x="2416250" y="194025"/>
            <a:ext cx="4638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Use Case </a:t>
            </a: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Diagram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225" y="678400"/>
            <a:ext cx="3673950" cy="436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/>
        </p:nvSpPr>
        <p:spPr>
          <a:xfrm>
            <a:off x="468925" y="712175"/>
            <a:ext cx="8303400" cy="4329600"/>
          </a:xfrm>
          <a:prstGeom prst="roundRect">
            <a:avLst>
              <a:gd fmla="val 7445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0" y="759263"/>
            <a:ext cx="7842000" cy="4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3043350" y="50100"/>
            <a:ext cx="29847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Class Diagram</a:t>
            </a:r>
            <a:endParaRPr b="1" sz="30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</a:t>
            </a: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Diagram (Sign In)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775" y="881775"/>
            <a:ext cx="3854450" cy="426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(Sign Up)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100" y="881775"/>
            <a:ext cx="3782124" cy="42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(Home)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775" y="1081275"/>
            <a:ext cx="4862450" cy="361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975" y="881775"/>
            <a:ext cx="4410075" cy="408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(Profile)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/>
        </p:nvSpPr>
        <p:spPr>
          <a:xfrm>
            <a:off x="1625700" y="315675"/>
            <a:ext cx="6366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(Create Post)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949575"/>
            <a:ext cx="4514850" cy="38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/>
        </p:nvSpPr>
        <p:spPr>
          <a:xfrm>
            <a:off x="1349750" y="315675"/>
            <a:ext cx="65475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(Post Details)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325" y="1056800"/>
            <a:ext cx="506435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/>
        </p:nvSpPr>
        <p:spPr>
          <a:xfrm>
            <a:off x="1400100" y="315675"/>
            <a:ext cx="6343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(Their Profile)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300" y="881775"/>
            <a:ext cx="3925395" cy="39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 Users)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825" y="1151600"/>
            <a:ext cx="5012351" cy="36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ctrTitle"/>
          </p:nvPr>
        </p:nvSpPr>
        <p:spPr>
          <a:xfrm>
            <a:off x="614475" y="5871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Forum</a:t>
            </a:r>
            <a:endParaRPr/>
          </a:p>
        </p:txBody>
      </p:sp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918525" y="1865700"/>
            <a:ext cx="6331500" cy="5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CSE - 618</a:t>
            </a:r>
            <a:endParaRPr b="1" sz="2000"/>
          </a:p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918525" y="2571750"/>
            <a:ext cx="63315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Group Members: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Moinuddin Kader, ID: 17701016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Naimur Rahman, ID: 17701045</a:t>
            </a:r>
            <a:endParaRPr b="1" sz="2000"/>
          </a:p>
        </p:txBody>
      </p:sp>
      <p:cxnSp>
        <p:nvCxnSpPr>
          <p:cNvPr id="75" name="Google Shape;75;p14"/>
          <p:cNvCxnSpPr/>
          <p:nvPr/>
        </p:nvCxnSpPr>
        <p:spPr>
          <a:xfrm flipH="1">
            <a:off x="785350" y="1861925"/>
            <a:ext cx="300" cy="2014200"/>
          </a:xfrm>
          <a:prstGeom prst="straightConnector1">
            <a:avLst/>
          </a:prstGeom>
          <a:noFill/>
          <a:ln cap="flat" cmpd="sng" w="76200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(Chats)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450" y="881775"/>
            <a:ext cx="3983100" cy="41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/>
        </p:nvSpPr>
        <p:spPr>
          <a:xfrm>
            <a:off x="1625700" y="315675"/>
            <a:ext cx="5892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Sequence Diagram (Donors)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542" y="938300"/>
            <a:ext cx="4900911" cy="4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/>
        </p:nvSpPr>
        <p:spPr>
          <a:xfrm>
            <a:off x="1525500" y="2129850"/>
            <a:ext cx="60930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Some Snapshots of the App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000" y="760800"/>
            <a:ext cx="2495749" cy="43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746100" y="194700"/>
            <a:ext cx="76530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Internet Connection Failure Popup</a:t>
            </a:r>
            <a:endParaRPr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100" y="595575"/>
            <a:ext cx="2507700" cy="43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6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 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49" y="595575"/>
            <a:ext cx="2414300" cy="4322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725" y="609800"/>
            <a:ext cx="2322699" cy="429432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/>
        </p:nvSpPr>
        <p:spPr>
          <a:xfrm>
            <a:off x="3589100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Forgot Password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6"/>
          <p:cNvSpPr txBox="1"/>
          <p:nvPr/>
        </p:nvSpPr>
        <p:spPr>
          <a:xfrm>
            <a:off x="636422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Sign Up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50" y="825225"/>
            <a:ext cx="2169175" cy="406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150" y="825225"/>
            <a:ext cx="2430475" cy="4064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650" y="825225"/>
            <a:ext cx="2361800" cy="406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3318150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Profile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6257300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Profile Action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75" y="747988"/>
            <a:ext cx="2255023" cy="4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225" y="748000"/>
            <a:ext cx="2413201" cy="424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8200" y="748000"/>
            <a:ext cx="2558925" cy="42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32121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Pick Option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6032575" y="26620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EFEF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75" y="620775"/>
            <a:ext cx="2483074" cy="43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575" y="620775"/>
            <a:ext cx="2424149" cy="437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6850" y="620775"/>
            <a:ext cx="2507701" cy="437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9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Users Option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3429575" y="12085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6095575" y="12085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Their Profile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6025" y="658775"/>
            <a:ext cx="2424149" cy="433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50" y="658775"/>
            <a:ext cx="2540476" cy="4332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9800" y="658775"/>
            <a:ext cx="2564399" cy="43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 Fragment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40"/>
          <p:cNvSpPr txBox="1"/>
          <p:nvPr/>
        </p:nvSpPr>
        <p:spPr>
          <a:xfrm>
            <a:off x="3318150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Chat Deletion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40"/>
          <p:cNvSpPr txBox="1"/>
          <p:nvPr/>
        </p:nvSpPr>
        <p:spPr>
          <a:xfrm>
            <a:off x="6144250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Searching Post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913" y="699500"/>
            <a:ext cx="2432025" cy="426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475" y="722100"/>
            <a:ext cx="2432024" cy="422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225" y="699500"/>
            <a:ext cx="2437325" cy="41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5520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Post Details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41"/>
          <p:cNvSpPr txBox="1"/>
          <p:nvPr/>
        </p:nvSpPr>
        <p:spPr>
          <a:xfrm>
            <a:off x="35374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Side Nav Panel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41"/>
          <p:cNvSpPr txBox="1"/>
          <p:nvPr/>
        </p:nvSpPr>
        <p:spPr>
          <a:xfrm>
            <a:off x="6472088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Donation of Blood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4294967295" type="title"/>
          </p:nvPr>
        </p:nvSpPr>
        <p:spPr>
          <a:xfrm>
            <a:off x="455425" y="2569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Content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1" name="Google Shape;81;p15"/>
          <p:cNvSpPr txBox="1"/>
          <p:nvPr>
            <p:ph idx="4294967295" type="title"/>
          </p:nvPr>
        </p:nvSpPr>
        <p:spPr>
          <a:xfrm>
            <a:off x="535775" y="923775"/>
            <a:ext cx="6613500" cy="39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Problem Statement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Problem Solution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What we already have implemented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Tools/ Technologies we have used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Activity Flow diagram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Use Case diagram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Class diagram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Sequence diagram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Some snapshots of the App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Future work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Questions</a:t>
            </a:r>
            <a:endParaRPr sz="18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5050" y="668550"/>
            <a:ext cx="2467476" cy="419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200" y="713775"/>
            <a:ext cx="2329225" cy="41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99" y="676925"/>
            <a:ext cx="2467476" cy="426897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2"/>
          <p:cNvSpPr txBox="1"/>
          <p:nvPr/>
        </p:nvSpPr>
        <p:spPr>
          <a:xfrm>
            <a:off x="2472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Need Blood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2"/>
          <p:cNvSpPr txBox="1"/>
          <p:nvPr/>
        </p:nvSpPr>
        <p:spPr>
          <a:xfrm>
            <a:off x="33785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Donors’ List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42"/>
          <p:cNvSpPr txBox="1"/>
          <p:nvPr/>
        </p:nvSpPr>
        <p:spPr>
          <a:xfrm>
            <a:off x="611482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Donors’ on Map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00" y="570100"/>
            <a:ext cx="2385650" cy="442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9175" y="570100"/>
            <a:ext cx="2385650" cy="4420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7250" y="570100"/>
            <a:ext cx="2385650" cy="442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399675" y="177375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Donor Info Form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3567938" y="151900"/>
            <a:ext cx="1976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Donor Requirements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3"/>
          <p:cNvSpPr txBox="1"/>
          <p:nvPr/>
        </p:nvSpPr>
        <p:spPr>
          <a:xfrm>
            <a:off x="6205200" y="15190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Covid World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088" y="722125"/>
            <a:ext cx="2390099" cy="426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600" y="722125"/>
            <a:ext cx="2246775" cy="4268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75" y="722125"/>
            <a:ext cx="2529200" cy="426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4"/>
          <p:cNvSpPr txBox="1"/>
          <p:nvPr/>
        </p:nvSpPr>
        <p:spPr>
          <a:xfrm>
            <a:off x="378475" y="24520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List of World Covid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4"/>
          <p:cNvSpPr txBox="1"/>
          <p:nvPr/>
        </p:nvSpPr>
        <p:spPr>
          <a:xfrm>
            <a:off x="3314288" y="24520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Search by Country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6098125" y="245200"/>
            <a:ext cx="2507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Covid-19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data Bangladesh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/>
        </p:nvSpPr>
        <p:spPr>
          <a:xfrm>
            <a:off x="2416250" y="315675"/>
            <a:ext cx="4638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Future Plan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45"/>
          <p:cNvSpPr txBox="1"/>
          <p:nvPr/>
        </p:nvSpPr>
        <p:spPr>
          <a:xfrm>
            <a:off x="1040000" y="1288700"/>
            <a:ext cx="7415700" cy="32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Right now, we are </a:t>
            </a:r>
            <a:r>
              <a:rPr b="1"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accepting mail accounts</a:t>
            </a: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 for account creation. In future, we’ll add-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OTP verification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Speech to Text conversion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More animations and images for better UX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Bangla as another app language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Cross-platform Development</a:t>
            </a:r>
            <a:endParaRPr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/>
        </p:nvSpPr>
        <p:spPr>
          <a:xfrm>
            <a:off x="2752050" y="2249550"/>
            <a:ext cx="36399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3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/>
        </p:nvSpPr>
        <p:spPr>
          <a:xfrm>
            <a:off x="2855550" y="21904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Questions ?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/>
        </p:nvSpPr>
        <p:spPr>
          <a:xfrm>
            <a:off x="2655875" y="687400"/>
            <a:ext cx="39777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Statement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6"/>
          <p:cNvSpPr txBox="1"/>
          <p:nvPr>
            <p:ph idx="4294967295" type="body"/>
          </p:nvPr>
        </p:nvSpPr>
        <p:spPr>
          <a:xfrm>
            <a:off x="1548000" y="1400400"/>
            <a:ext cx="6048000" cy="23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 medium to discuss health issues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Can not ask anything through messages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Not able to connect similar patients individually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Can’t locate users in the vicinity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Real time Covid-19 data to aware users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/>
        </p:nvSpPr>
        <p:spPr>
          <a:xfrm>
            <a:off x="2667175" y="416100"/>
            <a:ext cx="39777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 Solution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1639125" y="1178700"/>
            <a:ext cx="61395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User 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Patients 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Doctors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Usage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Post about his/her health disorder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View posts of the others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Interact with that post creator via direct chatting or commenting.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Find out all of the users using our platform at a glance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Update donation info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Find out donators on map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See the update of covid-19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1243475" y="348275"/>
            <a:ext cx="7336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has already been implemented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8"/>
          <p:cNvSpPr txBox="1"/>
          <p:nvPr>
            <p:ph idx="4294967295" type="body"/>
          </p:nvPr>
        </p:nvSpPr>
        <p:spPr>
          <a:xfrm>
            <a:off x="1243475" y="2034800"/>
            <a:ext cx="6273900" cy="26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Community based, but not specialized on health related issues.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 forum offers blood donation through their app.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Make  profits showing ads or promoting particular medical center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858450" y="303050"/>
            <a:ext cx="74271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What we are planning to implement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1288700" y="1450000"/>
            <a:ext cx="6319200" cy="31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We plan to implement a Forum Project that will be dedicated to 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Health related issues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 ads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No distractive contents 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Maximum user friendly project interface to gain the most users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Individual text exchange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Lato"/>
              <a:buChar char="●"/>
            </a:pPr>
            <a:r>
              <a:rPr lang="en" sz="14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Blood donation</a:t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1574250" y="2063250"/>
            <a:ext cx="5776500" cy="2848800"/>
          </a:xfrm>
          <a:prstGeom prst="roundRect">
            <a:avLst>
              <a:gd fmla="val 7832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2034650" y="55525"/>
            <a:ext cx="5130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Tools/Tech we have used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1610075" y="769213"/>
            <a:ext cx="6533700" cy="11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3-tier Architecture</a:t>
            </a:r>
            <a:endParaRPr sz="15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XML for UI and Java for logical coding</a:t>
            </a:r>
            <a:endParaRPr sz="15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Firestore Realtime Database as backend</a:t>
            </a:r>
            <a:endParaRPr sz="15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350" y="2111600"/>
            <a:ext cx="5510950" cy="27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1435650" y="607750"/>
            <a:ext cx="6364200" cy="4320000"/>
          </a:xfrm>
          <a:prstGeom prst="roundRect">
            <a:avLst>
              <a:gd fmla="val 7832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2416250" y="194025"/>
            <a:ext cx="4638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Activity Flow Diagram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375" y="645838"/>
            <a:ext cx="5079251" cy="42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